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8.png" ContentType="image/png"/>
  <Override PartName="/ppt/media/image9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_rels/slide1.xml.rels" ContentType="application/vnd.openxmlformats-package.relationships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8678D742-D676-46AA-BCC2-9512FDC2CD56}" type="datetime">
              <a:rPr b="0" lang="en-US" sz="1100" spc="-1" strike="noStrike">
                <a:solidFill>
                  <a:srgbClr val="ffffff"/>
                </a:solidFill>
                <a:latin typeface="Century Gothic"/>
              </a:rPr>
              <a:t>3/30/21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>
            <a:noAutofit/>
          </a:bodyPr>
          <a:p>
            <a:pPr algn="ctr"/>
            <a:endParaRPr b="0" lang="en-US" sz="14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Century Gothic"/>
              </a:rPr>
              <a:t>              </a:t>
            </a:r>
            <a:endParaRPr b="0" lang="en-US" sz="1100" spc="-1" strike="noStrike">
              <a:latin typeface="Times New Roman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07EE402E-254D-41B6-B2B4-8F482F19D590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  <p:sp>
        <p:nvSpPr>
          <p:cNvPr id="1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Second Outline Level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Third Outline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Fourth Outline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48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49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0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51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2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Click to edit Master text styles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Second level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Third level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Fourth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Fifth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E5CFBF2E-D7D7-44CA-B9B9-9F3EF4860D3D}" type="datetime">
              <a:rPr b="0" lang="en-US" sz="1100" spc="-1" strike="noStrike">
                <a:solidFill>
                  <a:srgbClr val="ffffff"/>
                </a:solidFill>
                <a:latin typeface="Century Gothic"/>
              </a:rPr>
              <a:t>3/30/21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56" name="PlaceHolder 6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>
            <a:noAutofit/>
          </a:bodyPr>
          <a:p>
            <a:pPr algn="ctr"/>
            <a:endParaRPr b="0" lang="en-US" sz="1400" spc="-1" strike="noStrike"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latin typeface="Century Gothic"/>
              </a:rPr>
              <a:t>              </a:t>
            </a:r>
            <a:endParaRPr b="0" lang="en-US" sz="1100" spc="-1" strike="noStrike">
              <a:latin typeface="Times New Roman"/>
            </a:endParaRPr>
          </a:p>
        </p:txBody>
      </p:sp>
      <p:sp>
        <p:nvSpPr>
          <p:cNvPr id="57" name="PlaceHolder 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1519EEC0-D3D4-46AF-A432-17A9B21F8EC9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Axis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95" name="Content Placeholder 4" descr="A picture containing calendar&#10;&#10;Description automatically generated"/>
          <p:cNvPicPr/>
          <p:nvPr/>
        </p:nvPicPr>
        <p:blipFill>
          <a:blip r:embed="rId1"/>
          <a:stretch/>
        </p:blipFill>
        <p:spPr>
          <a:xfrm>
            <a:off x="1671120" y="2678400"/>
            <a:ext cx="4716720" cy="3025080"/>
          </a:xfrm>
          <a:prstGeom prst="rect">
            <a:avLst/>
          </a:prstGeom>
          <a:ln>
            <a:noFill/>
          </a:ln>
        </p:spPr>
      </p:pic>
      <p:sp>
        <p:nvSpPr>
          <p:cNvPr id="96" name="CustomShape 2"/>
          <p:cNvSpPr/>
          <p:nvPr/>
        </p:nvSpPr>
        <p:spPr>
          <a:xfrm>
            <a:off x="1671120" y="2106360"/>
            <a:ext cx="4483440" cy="572040"/>
          </a:xfrm>
          <a:prstGeom prst="rightArrow">
            <a:avLst>
              <a:gd name="adj1" fmla="val 50000"/>
              <a:gd name="adj2" fmla="val 50000"/>
            </a:avLst>
          </a:prstGeom>
          <a:ln cap="rnd"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Axis = 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7" name="CustomShape 3"/>
          <p:cNvSpPr/>
          <p:nvPr/>
        </p:nvSpPr>
        <p:spPr>
          <a:xfrm rot="5400000">
            <a:off x="-254880" y="3846600"/>
            <a:ext cx="2908440" cy="572040"/>
          </a:xfrm>
          <a:prstGeom prst="rightArrow">
            <a:avLst>
              <a:gd name="adj1" fmla="val 50000"/>
              <a:gd name="adj2" fmla="val 50000"/>
            </a:avLst>
          </a:prstGeom>
          <a:ln cap="rnd"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Axis = 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CustomShape 4"/>
          <p:cNvSpPr/>
          <p:nvPr/>
        </p:nvSpPr>
        <p:spPr>
          <a:xfrm>
            <a:off x="2537640" y="5830920"/>
            <a:ext cx="8319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65.00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9" name="CustomShape 5"/>
          <p:cNvSpPr/>
          <p:nvPr/>
        </p:nvSpPr>
        <p:spPr>
          <a:xfrm>
            <a:off x="3574440" y="5830920"/>
            <a:ext cx="8319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48.75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0" name="CustomShape 6"/>
          <p:cNvSpPr/>
          <p:nvPr/>
        </p:nvSpPr>
        <p:spPr>
          <a:xfrm>
            <a:off x="4589280" y="5830920"/>
            <a:ext cx="8319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65.00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1" name="CustomShape 7"/>
          <p:cNvSpPr/>
          <p:nvPr/>
        </p:nvSpPr>
        <p:spPr>
          <a:xfrm>
            <a:off x="5616720" y="5830920"/>
            <a:ext cx="8319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38.75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2" name="CustomShape 8"/>
          <p:cNvSpPr/>
          <p:nvPr/>
        </p:nvSpPr>
        <p:spPr>
          <a:xfrm>
            <a:off x="6642360" y="5031000"/>
            <a:ext cx="8319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38.75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3" name="CustomShape 9"/>
          <p:cNvSpPr/>
          <p:nvPr/>
        </p:nvSpPr>
        <p:spPr>
          <a:xfrm>
            <a:off x="6642360" y="4476960"/>
            <a:ext cx="8319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65.00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4" name="CustomShape 10"/>
          <p:cNvSpPr/>
          <p:nvPr/>
        </p:nvSpPr>
        <p:spPr>
          <a:xfrm>
            <a:off x="6642360" y="3908880"/>
            <a:ext cx="8319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48.75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5" name="CustomShape 11"/>
          <p:cNvSpPr/>
          <p:nvPr/>
        </p:nvSpPr>
        <p:spPr>
          <a:xfrm>
            <a:off x="6642360" y="3341160"/>
            <a:ext cx="8319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92.50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6" name="CustomShape 12"/>
          <p:cNvSpPr/>
          <p:nvPr/>
        </p:nvSpPr>
        <p:spPr>
          <a:xfrm flipV="1" rot="10800000">
            <a:off x="7058880" y="2235600"/>
            <a:ext cx="820800" cy="1104840"/>
          </a:xfrm>
          <a:prstGeom prst="curvedConnector2">
            <a:avLst/>
          </a:prstGeom>
          <a:noFill/>
          <a:ln cap="rnd">
            <a:solidFill>
              <a:schemeClr val="bg2">
                <a:lumMod val="60000"/>
                <a:lumOff val="40000"/>
              </a:schemeClr>
            </a:solidFill>
            <a:round/>
            <a:tailEnd len="lg" type="triangle" w="lg"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" name="CustomShape 13"/>
          <p:cNvSpPr/>
          <p:nvPr/>
        </p:nvSpPr>
        <p:spPr>
          <a:xfrm>
            <a:off x="7823520" y="2051640"/>
            <a:ext cx="24915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Means across Axis 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CustomShape 14"/>
          <p:cNvSpPr/>
          <p:nvPr/>
        </p:nvSpPr>
        <p:spPr>
          <a:xfrm flipV="1" rot="10800000">
            <a:off x="6414120" y="5519160"/>
            <a:ext cx="2036160" cy="495720"/>
          </a:xfrm>
          <a:prstGeom prst="curvedConnector3">
            <a:avLst>
              <a:gd name="adj1" fmla="val 50000"/>
            </a:avLst>
          </a:prstGeom>
          <a:noFill/>
          <a:ln cap="rnd">
            <a:solidFill>
              <a:schemeClr val="bg2">
                <a:lumMod val="60000"/>
                <a:lumOff val="40000"/>
              </a:schemeClr>
            </a:solidFill>
            <a:round/>
            <a:tailEnd len="lg" type="triangle" w="lg"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9" name="CustomShape 15"/>
          <p:cNvSpPr/>
          <p:nvPr/>
        </p:nvSpPr>
        <p:spPr>
          <a:xfrm>
            <a:off x="8450280" y="5334840"/>
            <a:ext cx="2378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Means down Axis 0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7920</TotalTime>
  <Application>LibreOffice/6.4.6.2$Linux_X86_64 LibreOffice_project/40$Build-2</Application>
  <Words>27</Words>
  <Paragraphs>14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2021-02-06T13:02:19Z</dcterms:created>
  <dc:creator>Don Koch</dc:creator>
  <dc:description/>
  <dc:language>en-US</dc:language>
  <cp:lastModifiedBy/>
  <dcterms:modified xsi:type="dcterms:W3CDTF">2021-03-30T13:18:57Z</dcterms:modified>
  <cp:revision>37</cp:revision>
  <dc:subject/>
  <dc:title>Sequences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</vt:i4>
  </property>
</Properties>
</file>